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246-0391-41A7-A816-7621C1085CBF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A49F-E6A6-46BC-A762-CFF7C5E7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9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246-0391-41A7-A816-7621C1085CBF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A49F-E6A6-46BC-A762-CFF7C5E7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4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246-0391-41A7-A816-7621C1085CBF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A49F-E6A6-46BC-A762-CFF7C5E7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3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246-0391-41A7-A816-7621C1085CBF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A49F-E6A6-46BC-A762-CFF7C5E7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5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246-0391-41A7-A816-7621C1085CBF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A49F-E6A6-46BC-A762-CFF7C5E7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246-0391-41A7-A816-7621C1085CBF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A49F-E6A6-46BC-A762-CFF7C5E7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3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246-0391-41A7-A816-7621C1085CBF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A49F-E6A6-46BC-A762-CFF7C5E7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0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246-0391-41A7-A816-7621C1085CBF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A49F-E6A6-46BC-A762-CFF7C5E7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246-0391-41A7-A816-7621C1085CBF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A49F-E6A6-46BC-A762-CFF7C5E7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246-0391-41A7-A816-7621C1085CBF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A49F-E6A6-46BC-A762-CFF7C5E7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246-0391-41A7-A816-7621C1085CBF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A49F-E6A6-46BC-A762-CFF7C5E7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3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A246-0391-41A7-A816-7621C1085CBF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A49F-E6A6-46BC-A762-CFF7C5E7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23888"/>
            <a:ext cx="8172450" cy="56102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08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633413"/>
            <a:ext cx="8086725" cy="55911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8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604837"/>
            <a:ext cx="8124825" cy="56483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8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04838"/>
            <a:ext cx="8143875" cy="56483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6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TELESPHORE UVANI FELIXIA FERNANDO</dc:creator>
  <cp:lastModifiedBy>TELESPHORE UVANI FELIXIA FERNANDO</cp:lastModifiedBy>
  <cp:revision>2</cp:revision>
  <dcterms:created xsi:type="dcterms:W3CDTF">2014-05-04T09:01:24Z</dcterms:created>
  <dcterms:modified xsi:type="dcterms:W3CDTF">2014-05-04T09:20:25Z</dcterms:modified>
</cp:coreProperties>
</file>